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307" r:id="rId3"/>
    <p:sldId id="302" r:id="rId4"/>
    <p:sldId id="286" r:id="rId5"/>
    <p:sldId id="290" r:id="rId6"/>
    <p:sldId id="291" r:id="rId7"/>
    <p:sldId id="292" r:id="rId8"/>
    <p:sldId id="293" r:id="rId9"/>
    <p:sldId id="295" r:id="rId10"/>
    <p:sldId id="296" r:id="rId11"/>
    <p:sldId id="297" r:id="rId12"/>
    <p:sldId id="298" r:id="rId13"/>
    <p:sldId id="299" r:id="rId14"/>
    <p:sldId id="300" r:id="rId15"/>
    <p:sldId id="304" r:id="rId16"/>
    <p:sldId id="305" r:id="rId17"/>
    <p:sldId id="301" r:id="rId18"/>
    <p:sldId id="303" r:id="rId19"/>
    <p:sldId id="306" r:id="rId20"/>
    <p:sldId id="28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F9"/>
    <a:srgbClr val="E5E6E8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B854AB-52FC-5D22-6537-2E3C7DBEACCA}"/>
              </a:ext>
            </a:extLst>
          </p:cNvPr>
          <p:cNvCxnSpPr/>
          <p:nvPr/>
        </p:nvCxnSpPr>
        <p:spPr>
          <a:xfrm flipV="1">
            <a:off x="522517" y="546411"/>
            <a:ext cx="11138650" cy="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377674" y="2382560"/>
            <a:ext cx="74366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 dirty="0" smtClean="0">
                <a:solidFill>
                  <a:schemeClr val="bg1"/>
                </a:solidFill>
              </a:rPr>
              <a:t>개인프로젝트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961416" y="3952220"/>
            <a:ext cx="22525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</a:rPr>
              <a:t>홍 준 기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3B854AB-52FC-5D22-6537-2E3C7DBEACCA}"/>
              </a:ext>
            </a:extLst>
          </p:cNvPr>
          <p:cNvCxnSpPr/>
          <p:nvPr/>
        </p:nvCxnSpPr>
        <p:spPr>
          <a:xfrm flipV="1">
            <a:off x="530830" y="5788369"/>
            <a:ext cx="11130337" cy="6427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52495" y="48234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8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91440" y="980902"/>
            <a:ext cx="5792405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6159337" y="980902"/>
            <a:ext cx="5935681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6292734" y="5652305"/>
            <a:ext cx="5744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게시판 화면은 모든 사용자가 작성한 글을 볼 수 있게 하였다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172507" y="5935961"/>
            <a:ext cx="5496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홈페이지 상단에 </a:t>
            </a:r>
            <a:r>
              <a:rPr lang="en-US" altLang="ko-KR" sz="2000" dirty="0" smtClean="0"/>
              <a:t>Board </a:t>
            </a:r>
            <a:r>
              <a:rPr lang="ko-KR" altLang="en-US" sz="2000" dirty="0" smtClean="0"/>
              <a:t>또는 중간에 </a:t>
            </a:r>
            <a:r>
              <a:rPr lang="en-US" altLang="ko-KR" sz="2000" dirty="0" smtClean="0"/>
              <a:t>BAORD </a:t>
            </a:r>
            <a:r>
              <a:rPr lang="ko-KR" altLang="en-US" sz="2000" dirty="0" smtClean="0"/>
              <a:t>버튼을 클릭하면 게시판으로 이동한다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algn="ctr"/>
            <a:endParaRPr lang="en-US" altLang="ko-KR" sz="2000" dirty="0" smtClean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36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</a:t>
            </a:r>
            <a:r>
              <a:rPr lang="en-US" altLang="ko-KR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-&gt;</a:t>
            </a:r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게시판</a:t>
            </a:r>
            <a:endParaRPr lang="ko-KR" altLang="en-US" sz="24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1" y="1098568"/>
            <a:ext cx="5187026" cy="46466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42" y="1098568"/>
            <a:ext cx="5773870" cy="335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2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52495" y="48234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9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91440" y="980902"/>
            <a:ext cx="5792405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6159337" y="980902"/>
            <a:ext cx="5935681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6292734" y="5652305"/>
            <a:ext cx="5744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검색창에</a:t>
            </a:r>
            <a:r>
              <a:rPr lang="ko-KR" altLang="en-US" sz="2000" dirty="0" smtClean="0"/>
              <a:t> 원하는 게시물의 제목을 입력하고 검색버튼을 클릭하면 검색한 게시물만 출력 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143547" y="5652305"/>
            <a:ext cx="5688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원하는 게시물을 쉽게 찾을 수 있도록 하기 위하여 게시판 상단에 게시물 제목을 통해서 검색이 가능하게 만들었다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921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게시판</a:t>
            </a:r>
            <a:r>
              <a:rPr lang="en-US" altLang="ko-KR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-&gt;</a:t>
            </a:r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게시물 검색</a:t>
            </a:r>
            <a:endParaRPr lang="ko-KR" altLang="en-US" sz="24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6" y="1120318"/>
            <a:ext cx="5688191" cy="30738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38" y="1120318"/>
            <a:ext cx="5769478" cy="308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3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02000" y="482342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10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91440" y="980902"/>
            <a:ext cx="5792405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6159337" y="980902"/>
            <a:ext cx="5935681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6292734" y="5652305"/>
            <a:ext cx="5744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상세페이지 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상단의 버튼을 클릭하면 다른 페이지 로 이동 할 수 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143547" y="5652305"/>
            <a:ext cx="5688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원하는 게시물의 제목을 클릭하면 게시물을 상세히 볼 수 있는 상세페이지로 이동한다</a:t>
            </a:r>
            <a:r>
              <a:rPr lang="en-US" altLang="ko-KR" sz="2000" dirty="0" smtClean="0"/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67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게시판</a:t>
            </a:r>
            <a:r>
              <a:rPr lang="en-US" altLang="ko-KR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-&gt;</a:t>
            </a:r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게시판 </a:t>
            </a:r>
            <a:r>
              <a:rPr lang="ko-KR" altLang="en-US" sz="2400" b="1" spc="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상세화면</a:t>
            </a:r>
            <a:endParaRPr lang="ko-KR" altLang="en-US" sz="24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6" y="1229993"/>
            <a:ext cx="5419591" cy="3092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735" y="1082885"/>
            <a:ext cx="2813338" cy="38220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203" y="1082885"/>
            <a:ext cx="2732684" cy="382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1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02000" y="482342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11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91440" y="980902"/>
            <a:ext cx="5792405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6159337" y="980902"/>
            <a:ext cx="5935681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6292734" y="5652305"/>
            <a:ext cx="5744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수정 화면에서 제목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내용을 수정 할 수 있으며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수정 후 수정 완료 버튼을 누르면 수정이 되고 다시 메인 게시판으로 이동한다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143547" y="5652305"/>
            <a:ext cx="5688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상세 화면 하단에 수정버튼을 클릭하면 게시물을 수정하는 화면으로 이동한다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855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게시판 상세</a:t>
            </a:r>
            <a:r>
              <a:rPr lang="en-US" altLang="ko-KR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-&gt;</a:t>
            </a:r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게시물 수정</a:t>
            </a:r>
            <a:endParaRPr lang="ko-KR" altLang="en-US" sz="24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42" y="1111212"/>
            <a:ext cx="3657600" cy="44135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734" y="1111212"/>
            <a:ext cx="2813339" cy="38820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199" y="1111212"/>
            <a:ext cx="2850692" cy="38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02000" y="482342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12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91440" y="980902"/>
            <a:ext cx="5792405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6159337" y="980902"/>
            <a:ext cx="5935681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6292734" y="5652305"/>
            <a:ext cx="5744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삭제 버튼을 누르면 다시 게시판 화면으로 돌아오고 목록에서 게시물이 삭제된 것을 확인할 수 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143547" y="5652305"/>
            <a:ext cx="5688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상세 화면 하단에 삭제 버튼을 클릭하면 게시물이 삭제 된다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855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게시판 상세</a:t>
            </a:r>
            <a:r>
              <a:rPr lang="en-US" altLang="ko-KR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-&gt;</a:t>
            </a:r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게시물 삭제</a:t>
            </a:r>
            <a:endParaRPr lang="ko-KR" altLang="en-US" sz="24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7" y="1060425"/>
            <a:ext cx="5253250" cy="27497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3" y="3365925"/>
            <a:ext cx="4095404" cy="2222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53" y="1652918"/>
            <a:ext cx="5234247" cy="28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9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02000" y="482342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13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91440" y="980902"/>
            <a:ext cx="5792405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6159337" y="980902"/>
            <a:ext cx="5935681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6255130" y="5550276"/>
            <a:ext cx="5744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글쓰기 화면에서 제목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작성자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내용을 빈칸 없이</a:t>
            </a:r>
            <a:r>
              <a:rPr lang="en-US" altLang="ko-KR" sz="2000" dirty="0" smtClean="0"/>
              <a:t>(</a:t>
            </a:r>
            <a:r>
              <a:rPr lang="ko-KR" altLang="en-US" dirty="0" smtClean="0"/>
              <a:t>빈칸이 있으면 입력하라는 문구 출력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 입력 하고 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확인 버튼을 누르면 글이 게시판에 업로드 된다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143547" y="5652305"/>
            <a:ext cx="5688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로그인이</a:t>
            </a:r>
            <a:r>
              <a:rPr lang="ko-KR" altLang="en-US" sz="2000" dirty="0" smtClean="0"/>
              <a:t> 되어있는 상태에서 홈페이지 </a:t>
            </a:r>
            <a:r>
              <a:rPr lang="ko-KR" altLang="en-US" sz="2000" dirty="0" err="1" smtClean="0"/>
              <a:t>메인에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write </a:t>
            </a:r>
            <a:r>
              <a:rPr lang="ko-KR" altLang="en-US" sz="2000" dirty="0" smtClean="0"/>
              <a:t>또는 게시판 상단에 </a:t>
            </a:r>
            <a:r>
              <a:rPr lang="en-US" altLang="ko-KR" sz="2000" dirty="0" smtClean="0"/>
              <a:t>write</a:t>
            </a:r>
            <a:r>
              <a:rPr lang="ko-KR" altLang="en-US" sz="2000" dirty="0" smtClean="0"/>
              <a:t>를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클릭하면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 글쓰기 페이지로 넘어간다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5612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게시판</a:t>
            </a:r>
            <a:r>
              <a:rPr lang="en-US" altLang="ko-KR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</a:t>
            </a:r>
            <a:r>
              <a:rPr lang="en-US" altLang="ko-KR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-&gt;</a:t>
            </a:r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게시물 작성</a:t>
            </a:r>
            <a:endParaRPr lang="ko-KR" altLang="en-US" sz="24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0" y="1292417"/>
            <a:ext cx="5293444" cy="16253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0" y="3229281"/>
            <a:ext cx="5296859" cy="21573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24" y="1256924"/>
            <a:ext cx="5320852" cy="20673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24" y="3304668"/>
            <a:ext cx="5320852" cy="17403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541" y="2600448"/>
            <a:ext cx="1444019" cy="55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2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02000" y="482342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14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91440" y="980902"/>
            <a:ext cx="5792405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6159337" y="980902"/>
            <a:ext cx="5935681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6159337" y="5550276"/>
            <a:ext cx="5935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새로 </a:t>
            </a:r>
            <a:r>
              <a:rPr lang="ko-KR" altLang="en-US" sz="2000" dirty="0" err="1" smtClean="0"/>
              <a:t>업로드된</a:t>
            </a:r>
            <a:r>
              <a:rPr lang="ko-KR" altLang="en-US" sz="2000" dirty="0" smtClean="0"/>
              <a:t> 게시물이 생긴 것을 확인할 수 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143547" y="5652305"/>
            <a:ext cx="5688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게시물 작성 화면에서 빈칸없이 내용을 모두 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입력하고 확인 버튼을 누르면 저장완료라는 문구 출력 후 게시판 화면으로 이동</a:t>
            </a:r>
            <a:endParaRPr lang="en-US" altLang="ko-KR" sz="2000" dirty="0" smtClean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921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게시물 작성</a:t>
            </a:r>
            <a:r>
              <a:rPr lang="en-US" altLang="ko-KR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-&gt;</a:t>
            </a:r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게시판</a:t>
            </a:r>
            <a:endParaRPr lang="ko-KR" altLang="en-US" sz="24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23" y="1233941"/>
            <a:ext cx="5553371" cy="30138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84" y="3464977"/>
            <a:ext cx="5240832" cy="14712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84" y="1155736"/>
            <a:ext cx="5240832" cy="23092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067" y="4414387"/>
            <a:ext cx="2431790" cy="7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3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02000" y="482342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15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91440" y="980902"/>
            <a:ext cx="5792405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6159337" y="980902"/>
            <a:ext cx="5935681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6292734" y="5652305"/>
            <a:ext cx="5569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Member</a:t>
            </a:r>
            <a:r>
              <a:rPr lang="ko-KR" altLang="en-US" sz="2000" dirty="0" smtClean="0"/>
              <a:t>를 클릭하면 위 사진처럼 홈페이지에 가입된 회원들의 정보를 볼 수 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143547" y="5652305"/>
            <a:ext cx="568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로그인을</a:t>
            </a:r>
            <a:r>
              <a:rPr lang="ko-KR" altLang="en-US" sz="2000" dirty="0" smtClean="0"/>
              <a:t> 하고 홈페이지 상단에 </a:t>
            </a:r>
            <a:r>
              <a:rPr lang="en-US" altLang="ko-KR" sz="2000" dirty="0" smtClean="0"/>
              <a:t>Member</a:t>
            </a:r>
            <a:r>
              <a:rPr lang="ko-KR" altLang="en-US" sz="2000" dirty="0" smtClean="0"/>
              <a:t>를 클릭 </a:t>
            </a:r>
            <a:endParaRPr lang="en-US" altLang="ko-KR" sz="2000" dirty="0" smtClean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921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</a:t>
            </a:r>
            <a:r>
              <a:rPr lang="en-US" altLang="ko-KR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-&gt;</a:t>
            </a:r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회원 목록</a:t>
            </a:r>
            <a:endParaRPr lang="ko-KR" altLang="en-US" sz="24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7" y="3603655"/>
            <a:ext cx="5641570" cy="1490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7" y="1255582"/>
            <a:ext cx="5641570" cy="14377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166857" y="2820864"/>
            <a:ext cx="564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로그인 전</a:t>
            </a:r>
            <a:endParaRPr lang="en-US" altLang="ko-KR" sz="20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42" y="1128063"/>
            <a:ext cx="5773870" cy="313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4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02000" y="482342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16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91440" y="980902"/>
            <a:ext cx="5792405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6159337" y="980902"/>
            <a:ext cx="5935681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6292734" y="5652305"/>
            <a:ext cx="5744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회원 목록 화면에서 검색한 회원만 출력된 화면이 나온다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143547" y="5652305"/>
            <a:ext cx="5688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검색창에</a:t>
            </a:r>
            <a:r>
              <a:rPr lang="ko-KR" altLang="en-US" sz="2000" dirty="0" smtClean="0"/>
              <a:t> 찾고 싶은 회원의 </a:t>
            </a:r>
            <a:r>
              <a:rPr lang="en-US" altLang="ko-KR" sz="2000" dirty="0" smtClean="0"/>
              <a:t>id</a:t>
            </a:r>
            <a:r>
              <a:rPr lang="ko-KR" altLang="en-US" sz="2000" dirty="0" smtClean="0"/>
              <a:t>를 입력하고 검색을 클릭 하면 검색한 회원화면으로 이동한다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099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회원 목록</a:t>
            </a:r>
            <a:r>
              <a:rPr lang="en-US" altLang="ko-KR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-&gt;</a:t>
            </a:r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회원 검색</a:t>
            </a:r>
            <a:endParaRPr lang="ko-KR" altLang="en-US" sz="24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7" y="1284376"/>
            <a:ext cx="5683135" cy="30783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734" y="1284376"/>
            <a:ext cx="5596223" cy="302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3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H.J.K © Black Board Main Home page - Chrome 2023-12-11 09-33-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2642" y="592896"/>
            <a:ext cx="10059787" cy="544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1977043" y="324197"/>
            <a:ext cx="8237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</a:rPr>
              <a:t>목차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47607" y="1443840"/>
            <a:ext cx="53713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메인 페이지 설명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b="1" dirty="0" smtClean="0">
              <a:solidFill>
                <a:schemeClr val="bg1"/>
              </a:solidFill>
            </a:endParaRPr>
          </a:p>
          <a:p>
            <a:r>
              <a:rPr lang="en-US" altLang="ko-KR" sz="28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로그인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회원가입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게시판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글 작성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 smtClean="0">
                <a:solidFill>
                  <a:schemeClr val="bg1"/>
                </a:solidFill>
              </a:rPr>
              <a:t>4.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게시판 글 수정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 smtClean="0">
                <a:solidFill>
                  <a:schemeClr val="bg1"/>
                </a:solidFill>
              </a:rPr>
              <a:t>5.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시연 영상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67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3507792" y="2956521"/>
            <a:ext cx="5176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600" dirty="0" smtClean="0">
                <a:solidFill>
                  <a:schemeClr val="bg1"/>
                </a:solidFill>
              </a:rPr>
              <a:t>THANK YOU!!!</a:t>
            </a:r>
            <a:endParaRPr lang="ko-KR" altLang="en-US" sz="48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52495" y="48234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91440" y="980902"/>
            <a:ext cx="5792405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6159335" y="980902"/>
            <a:ext cx="5935681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6251530" y="5745536"/>
            <a:ext cx="5744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각 이미지의 하단에 하이퍼링크 클릭하면 각각의 사이트로 이동</a:t>
            </a:r>
            <a:endParaRPr lang="en-US" altLang="ko-KR" sz="2000" dirty="0" smtClean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143546" y="5778839"/>
            <a:ext cx="568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홈페이지 첫 화면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로그인 전</a:t>
            </a:r>
            <a:r>
              <a:rPr lang="en-US" altLang="ko-KR" sz="2000" dirty="0" smtClean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188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 첫 화면</a:t>
            </a:r>
            <a:endParaRPr lang="ko-KR" altLang="en-US" sz="24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01" y="1110907"/>
            <a:ext cx="5385081" cy="259998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462" y="1190396"/>
            <a:ext cx="5613429" cy="12205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5" y="3403600"/>
            <a:ext cx="4488871" cy="22476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462" y="2560832"/>
            <a:ext cx="3012259" cy="16316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393" y="2560832"/>
            <a:ext cx="2981498" cy="16165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65" y="3774392"/>
            <a:ext cx="3432422" cy="186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52495" y="48234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32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비로그인</a:t>
            </a:r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상태</a:t>
            </a:r>
            <a:endParaRPr lang="ko-KR" altLang="en-US" sz="24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377003" y="1108470"/>
            <a:ext cx="5506842" cy="54752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6159337" y="1108470"/>
            <a:ext cx="5685993" cy="54752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6376472" y="5163977"/>
            <a:ext cx="5251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안내문 출력 후 확인 버튼 </a:t>
            </a:r>
            <a:r>
              <a:rPr lang="ko-KR" altLang="en-US" sz="2000" dirty="0" err="1" smtClean="0"/>
              <a:t>클릭시</a:t>
            </a:r>
            <a:r>
              <a:rPr lang="ko-KR" altLang="en-US" sz="2000" dirty="0" smtClean="0"/>
              <a:t> 전 페이지로 돌아감</a:t>
            </a:r>
          </a:p>
          <a:p>
            <a:pPr algn="ctr"/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58" y="1476121"/>
            <a:ext cx="4601150" cy="134321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58" y="3112580"/>
            <a:ext cx="4601150" cy="146705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95" y="1296398"/>
            <a:ext cx="4850530" cy="363236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504563" y="5183872"/>
            <a:ext cx="5251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/>
              <a:t>비로그인</a:t>
            </a:r>
            <a:r>
              <a:rPr lang="ko-KR" altLang="en-US" sz="2000" dirty="0"/>
              <a:t> 상태에서</a:t>
            </a:r>
            <a:r>
              <a:rPr lang="en-US" altLang="ko-KR" sz="2000" dirty="0"/>
              <a:t> Write </a:t>
            </a:r>
            <a:r>
              <a:rPr lang="ko-KR" altLang="en-US" sz="2000" dirty="0"/>
              <a:t>또는 </a:t>
            </a:r>
            <a:r>
              <a:rPr lang="en-US" altLang="ko-KR" sz="2000" dirty="0"/>
              <a:t>Board</a:t>
            </a:r>
            <a:r>
              <a:rPr lang="ko-KR" altLang="en-US" sz="2000" dirty="0"/>
              <a:t>를</a:t>
            </a:r>
            <a:r>
              <a:rPr lang="en-US" altLang="ko-KR" sz="2000" dirty="0"/>
              <a:t> </a:t>
            </a:r>
          </a:p>
          <a:p>
            <a:pPr algn="ctr"/>
            <a:r>
              <a:rPr lang="ko-KR" altLang="en-US" sz="2000" dirty="0"/>
              <a:t>클릭 </a:t>
            </a:r>
            <a:endParaRPr lang="en-US" altLang="ko-KR" sz="2000" dirty="0"/>
          </a:p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1199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52495" y="48234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5056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</a:t>
            </a:r>
            <a:r>
              <a:rPr lang="en-US" altLang="ko-KR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-&gt;</a:t>
            </a:r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</a:t>
            </a:r>
            <a:r>
              <a:rPr lang="en-US" altLang="ko-KR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회원가입</a:t>
            </a:r>
            <a:endParaRPr lang="ko-KR" altLang="en-US" sz="24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241069" y="1108470"/>
            <a:ext cx="5642776" cy="56913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6159338" y="1108469"/>
            <a:ext cx="5927368" cy="56913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6357344" y="5579375"/>
            <a:ext cx="5531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회원가입을 원하면 </a:t>
            </a:r>
            <a:r>
              <a:rPr lang="en-US" altLang="ko-KR" sz="2000" dirty="0" smtClean="0"/>
              <a:t>join</a:t>
            </a:r>
            <a:r>
              <a:rPr lang="ko-KR" altLang="en-US" sz="2000" dirty="0" smtClean="0"/>
              <a:t>을 클릭하여 회원가입 화면으로 이동</a:t>
            </a:r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436596" y="5579375"/>
            <a:ext cx="5251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로그인을</a:t>
            </a:r>
            <a:r>
              <a:rPr lang="ko-KR" altLang="en-US" sz="2000" dirty="0" smtClean="0"/>
              <a:t> 원하면 </a:t>
            </a:r>
            <a:r>
              <a:rPr lang="en-US" altLang="ko-KR" sz="2000" dirty="0" smtClean="0"/>
              <a:t>login</a:t>
            </a:r>
            <a:r>
              <a:rPr lang="ko-KR" altLang="en-US" sz="2000" dirty="0" smtClean="0"/>
              <a:t>을 클릭하여 로그인 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화면으로 이동</a:t>
            </a:r>
            <a:endParaRPr lang="en-US" altLang="ko-KR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95" y="1251684"/>
            <a:ext cx="4865463" cy="43276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698" y="1251684"/>
            <a:ext cx="4806648" cy="425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0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52495" y="48234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042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</a:t>
            </a:r>
            <a:r>
              <a:rPr lang="en-US" altLang="ko-KR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-&gt;join</a:t>
            </a:r>
            <a:endParaRPr lang="ko-KR" altLang="en-US" sz="24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91440" y="980902"/>
            <a:ext cx="5792405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6159337" y="980902"/>
            <a:ext cx="5935681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6292735" y="5828240"/>
            <a:ext cx="5744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각 텍스트에 빈칸이 존재 하면 빈칸을 입력하라는 안내 문구 출력</a:t>
            </a:r>
          </a:p>
          <a:p>
            <a:pPr algn="ctr"/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361781" y="5671808"/>
            <a:ext cx="52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회원가입 화면</a:t>
            </a:r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8" y="1180015"/>
            <a:ext cx="4791344" cy="44726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420" y="1175167"/>
            <a:ext cx="4801514" cy="449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9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52495" y="48234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892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회원가입</a:t>
            </a:r>
            <a:r>
              <a:rPr lang="en-US" altLang="ko-KR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(join)</a:t>
            </a:r>
            <a:endParaRPr lang="ko-KR" altLang="en-US" sz="24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91440" y="980902"/>
            <a:ext cx="5792405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6159337" y="980902"/>
            <a:ext cx="5935681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6292735" y="5828240"/>
            <a:ext cx="57440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동일한 아이디가 이미 존재하거나 </a:t>
            </a:r>
            <a:r>
              <a:rPr lang="en-US" altLang="ko-KR" sz="2000" dirty="0" smtClean="0"/>
              <a:t>pw</a:t>
            </a:r>
            <a:r>
              <a:rPr lang="ko-KR" altLang="en-US" sz="2000" dirty="0" smtClean="0"/>
              <a:t>와 </a:t>
            </a:r>
            <a:r>
              <a:rPr lang="en-US" altLang="ko-KR" sz="2000" dirty="0" err="1" smtClean="0"/>
              <a:t>pw_check</a:t>
            </a:r>
            <a:r>
              <a:rPr lang="ko-KR" altLang="en-US" sz="2000" dirty="0" smtClean="0"/>
              <a:t>의 입력 정보가 불일치하면 문구 출력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정상적으로 입력된 경우 </a:t>
            </a:r>
            <a:r>
              <a:rPr lang="en-US" altLang="ko-KR" sz="2000" dirty="0" smtClean="0"/>
              <a:t>‘</a:t>
            </a:r>
            <a:r>
              <a:rPr lang="ko-KR" altLang="en-US" sz="2000" dirty="0" smtClean="0"/>
              <a:t>회원가입 완료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 출력</a:t>
            </a:r>
          </a:p>
          <a:p>
            <a:pPr algn="ctr"/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361781" y="5935961"/>
            <a:ext cx="5251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빈칸없이 입력하고 </a:t>
            </a:r>
            <a:r>
              <a:rPr lang="ko-KR" altLang="en-US" sz="2000" dirty="0"/>
              <a:t> </a:t>
            </a:r>
            <a:r>
              <a:rPr lang="en-US" altLang="ko-KR" sz="2000" dirty="0" smtClean="0"/>
              <a:t>join</a:t>
            </a:r>
            <a:r>
              <a:rPr lang="ko-KR" altLang="en-US" sz="2000" dirty="0" smtClean="0"/>
              <a:t>버튼 클릭하면 다음 화면으로 이동</a:t>
            </a:r>
            <a:endParaRPr lang="en-US" altLang="ko-KR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65" y="1105131"/>
            <a:ext cx="4756216" cy="45969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833" y="2621882"/>
            <a:ext cx="4410691" cy="14670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92" y="4258250"/>
            <a:ext cx="4382112" cy="14384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92" y="1105132"/>
            <a:ext cx="4477375" cy="138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6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52495" y="48234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91440" y="980902"/>
            <a:ext cx="5792405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6159337" y="980902"/>
            <a:ext cx="5935681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6292734" y="5652305"/>
            <a:ext cx="5744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존재하지 않는 아이디 이거나 비밀번호가 틀리면 오류 출력</a:t>
            </a:r>
            <a:r>
              <a:rPr lang="en-US" altLang="ko-KR" sz="2000" dirty="0" smtClean="0"/>
              <a:t>,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올바르게 입력 했다면 </a:t>
            </a:r>
            <a:r>
              <a:rPr lang="en-US" altLang="ko-KR" sz="2000" dirty="0" smtClean="0"/>
              <a:t>‘</a:t>
            </a:r>
            <a:r>
              <a:rPr lang="ko-KR" altLang="en-US" sz="2000" dirty="0" smtClean="0"/>
              <a:t>로그인 성공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출력 후 홈페이지로 이동한다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172506" y="5935961"/>
            <a:ext cx="5638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로그인 화면 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빈칸이 존재하면 빈칸을 입력하라는 문구 출력</a:t>
            </a:r>
            <a:endParaRPr lang="en-US" altLang="ko-KR" sz="2000" dirty="0" smtClean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254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화면</a:t>
            </a:r>
            <a:endParaRPr lang="ko-KR" altLang="en-US" sz="24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07" y="1168771"/>
            <a:ext cx="4999028" cy="45764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647" y="1470358"/>
            <a:ext cx="4363059" cy="13813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489" y="3522859"/>
            <a:ext cx="4372585" cy="13432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18" y="1693681"/>
            <a:ext cx="2241107" cy="231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9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52495" y="48234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91440" y="980902"/>
            <a:ext cx="5792405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6159337" y="980902"/>
            <a:ext cx="5935681" cy="58189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6292734" y="5652305"/>
            <a:ext cx="5744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상단에 로그아웃을 클릭했을 때 </a:t>
            </a:r>
            <a:r>
              <a:rPr lang="en-US" altLang="ko-KR" sz="2000" dirty="0" smtClean="0"/>
              <a:t>‘</a:t>
            </a:r>
            <a:r>
              <a:rPr lang="ko-KR" altLang="en-US" sz="2000" dirty="0" smtClean="0"/>
              <a:t>로그아웃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 출력 후 다시 처음 화면으로 돌아온다</a:t>
            </a:r>
            <a:r>
              <a:rPr lang="en-US" altLang="ko-KR" sz="2000" dirty="0" smtClean="0"/>
              <a:t>. </a:t>
            </a:r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172506" y="5935961"/>
            <a:ext cx="5638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로그인 </a:t>
            </a:r>
            <a:r>
              <a:rPr lang="ko-KR" altLang="en-US" sz="2000" dirty="0" err="1" smtClean="0"/>
              <a:t>완료후</a:t>
            </a:r>
            <a:r>
              <a:rPr lang="ko-KR" altLang="en-US" sz="2000" dirty="0" smtClean="0"/>
              <a:t> 이동 하는 홈페이지 화면 </a:t>
            </a:r>
            <a:endParaRPr lang="en-US" altLang="ko-KR" sz="2000" dirty="0" smtClean="0"/>
          </a:p>
          <a:p>
            <a:pPr algn="ctr"/>
            <a:endParaRPr lang="en-US" altLang="ko-KR" sz="2000" dirty="0" smtClean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5410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</a:t>
            </a:r>
            <a:r>
              <a:rPr lang="en-US" altLang="ko-KR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-&gt;</a:t>
            </a:r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</a:t>
            </a:r>
            <a:r>
              <a:rPr lang="en-US" altLang="ko-KR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-&gt;</a:t>
            </a:r>
            <a:r>
              <a:rPr lang="ko-KR" altLang="en-US" sz="24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로그아웃</a:t>
            </a:r>
            <a:endParaRPr lang="ko-KR" altLang="en-US" sz="24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2" y="1053848"/>
            <a:ext cx="5449919" cy="48821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418" y="4953405"/>
            <a:ext cx="2274629" cy="7364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402" y="1210130"/>
            <a:ext cx="5533550" cy="378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9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529</Words>
  <Application>Microsoft Office PowerPoint</Application>
  <PresentationFormat>와이드스크린</PresentationFormat>
  <Paragraphs>105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65</cp:revision>
  <dcterms:created xsi:type="dcterms:W3CDTF">2023-04-24T02:25:46Z</dcterms:created>
  <dcterms:modified xsi:type="dcterms:W3CDTF">2023-12-11T00:41:17Z</dcterms:modified>
</cp:coreProperties>
</file>